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58889" y="6265852"/>
            <a:ext cx="1704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0.3c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2023-10-14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404712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583138" y="954883"/>
            <a:ext cx="4494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142338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12. (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2367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 콘텐츠 개발팀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796</TotalTime>
  <Words>2731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26</cp:revision>
  <dcterms:created xsi:type="dcterms:W3CDTF">2023-08-20T12:08:02Z</dcterms:created>
  <dcterms:modified xsi:type="dcterms:W3CDTF">2023-11-09T14:14:40Z</dcterms:modified>
</cp:coreProperties>
</file>